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0F31C-DA55-4439-9BDC-26E4E6C0136A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260E6-0FC5-4FD0-BDD1-4F5CAF2C06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19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95E6C3-4777-4E86-9BE4-A8CE5400F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D1A3DA3-91D3-4EED-941F-BC3C86D9C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533619-FE56-41CB-AC81-A5C3942E6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6C24-264E-43D6-90D9-9926E34004F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631A85-33DC-469E-81D9-88ED1C0F6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367F0B-FD07-4955-BE85-EE804B516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7AB-52B1-4B28-BCAA-84D8AE6312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42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928B7-D6AC-4515-9BB3-C2F6F2567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41FEA49-2902-49E7-92DF-C0CA9E2FF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7C89F-4043-441C-9542-A8974A6C4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6C24-264E-43D6-90D9-9926E34004F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4453AA-B0BF-4E27-9EBD-45845F12B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50867E-62D4-403E-89A1-CD93536D0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7AB-52B1-4B28-BCAA-84D8AE6312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88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C0CF711-D6A6-42D7-93E4-0823E99517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99E773-0251-4115-B80B-E019BF851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9AA09E-99A9-48DA-BCE3-65EDAE9E2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6C24-264E-43D6-90D9-9926E34004F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3F3A5D-1714-4915-9F7D-258E7E1FB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82D20C-847D-4B4B-8C86-94338CBE2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7AB-52B1-4B28-BCAA-84D8AE6312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19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B66EA-F25D-4DA1-ADAE-6319F1587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F80919-47AD-40FC-A177-C3424B921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7D5161-46FA-4142-A9DB-6D1076B03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6C24-264E-43D6-90D9-9926E34004F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44CD94-0C8C-4038-8F3D-894925790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5090E4-4D79-445C-81E3-04BC6A928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7AB-52B1-4B28-BCAA-84D8AE6312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786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039AF5-B692-4736-AF6D-F1C28671E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A277C2-6A2A-400B-B39F-0130CCBC9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940015-809D-43CB-BB98-CF962508C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6C24-264E-43D6-90D9-9926E34004F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E8C3A0-5CAC-45DF-A270-03C099B07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233E3F-5495-42AB-912E-C0D0716C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7AB-52B1-4B28-BCAA-84D8AE6312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57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2DF5EF-0331-4A19-A8C7-772FBBC4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9C2168-25E6-480D-8074-833D68CE5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8EAF94-733C-4766-957D-BBE8BCDF0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FFC11F-F691-4EA1-8FCB-8439E7D84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6C24-264E-43D6-90D9-9926E34004F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B2E07C-A303-402A-9A98-1A0792D35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4A0CE0-2843-4365-815B-D496FB7FD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7AB-52B1-4B28-BCAA-84D8AE6312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66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2ABB93-A897-46E3-9219-88916863E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48ECD0-7B54-4CBA-9F3C-1D4E65B8F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43D8C4-C38E-4F2E-900B-71F44F116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64E06AE-E005-4445-8CD1-5B69A297A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F93B3C4-310D-484E-A9AA-A43DE08DC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2FC3E12-D4D1-4978-B5DA-C8AF84A80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6C24-264E-43D6-90D9-9926E34004F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104545C-40CC-489A-AA10-29233B9DE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94E5ACF-6F0D-40AC-8CE6-2D8DFBC64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7AB-52B1-4B28-BCAA-84D8AE6312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44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BADEE9-50B7-4771-951F-534634F49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605430C-2484-4812-8BEA-E26D80DCF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6C24-264E-43D6-90D9-9926E34004F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05F4F20-91D9-442B-A7C9-FB548BF80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314A48-6FD4-48C8-B742-1CE396093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7AB-52B1-4B28-BCAA-84D8AE6312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32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224A9B9-30C0-47F3-A5D1-637AC9D28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6C24-264E-43D6-90D9-9926E34004F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A6239F3-BB6B-42FD-B06C-951053238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1165B2-520B-4694-A3AC-23588BE2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7AB-52B1-4B28-BCAA-84D8AE6312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04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DFED9A-0D25-4EDE-A729-153E1015D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25833C-E089-45E5-9684-5D1EECEAB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A5D2364-3894-4B6D-9918-F52B39416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C3B7EF-A926-441C-AA47-6F99A8711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6C24-264E-43D6-90D9-9926E34004F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CDB147-BAB5-40DC-9BFF-369807FC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E7005D-D128-408F-A424-853F0550B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7AB-52B1-4B28-BCAA-84D8AE6312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074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D5481A-6526-4E20-B2CA-230A2721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D3618C6-AFCE-44E8-B6BB-A703E083EC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41B05A-0146-4F98-A65A-AB88CA30C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45A2C1-78A5-4C7A-8704-9698D9E19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6C24-264E-43D6-90D9-9926E34004F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1DF9C0A-5C4C-42DB-9269-B3CB8092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0ECAD7-85BE-4B1D-8665-C055B4BB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7AB-52B1-4B28-BCAA-84D8AE6312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568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481BC57-50D5-4B54-9201-389EC41A8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07EF44-A4EC-4EEE-8056-70F06BC6A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674FA6-A189-4488-9E96-4E12A8DC91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76C24-264E-43D6-90D9-9926E34004F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ABEC6B-400B-4339-AA7F-176859EBF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4265C2-16DA-4C21-8E91-2313F4C2C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477AB-52B1-4B28-BCAA-84D8AE6312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95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.lukacs@ieee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104" descr="10-PIM-0491-Bckgrd-A4-2">
            <a:extLst>
              <a:ext uri="{FF2B5EF4-FFF2-40B4-BE49-F238E27FC236}">
                <a16:creationId xmlns:a16="http://schemas.microsoft.com/office/drawing/2014/main" id="{607C6D8D-C851-44EB-977A-E4A6B42B2C2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" y="-61778"/>
            <a:ext cx="12302067" cy="69197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3522E62-2FDF-4A9E-BFCC-B7B6B7AC3FB2}"/>
              </a:ext>
            </a:extLst>
          </p:cNvPr>
          <p:cNvSpPr txBox="1"/>
          <p:nvPr/>
        </p:nvSpPr>
        <p:spPr>
          <a:xfrm>
            <a:off x="711199" y="1077232"/>
            <a:ext cx="2910876" cy="43704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Date:</a:t>
            </a:r>
            <a:endParaRPr lang="de-DE" sz="2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Wednesday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sz="2200" dirty="0"/>
          </a:p>
          <a:p>
            <a:r>
              <a:rPr lang="de-DE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</a:t>
            </a:r>
            <a:endParaRPr lang="de-DE" sz="2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11:00 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13:00</a:t>
            </a:r>
            <a:r>
              <a:rPr lang="de-DE" sz="2200" b="1" dirty="0"/>
              <a:t> </a:t>
            </a:r>
            <a:endParaRPr lang="de-DE" sz="2200" dirty="0"/>
          </a:p>
          <a:p>
            <a:r>
              <a:rPr lang="de-DE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Place:</a:t>
            </a:r>
            <a:r>
              <a:rPr lang="de-DE" sz="2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de-DE" sz="2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University of Crete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Amphitheater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Science Building, Level 1</a:t>
            </a: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D328D7C-5D04-4685-A828-1FA29FFA083E}"/>
              </a:ext>
            </a:extLst>
          </p:cNvPr>
          <p:cNvSpPr txBox="1"/>
          <p:nvPr/>
        </p:nvSpPr>
        <p:spPr>
          <a:xfrm>
            <a:off x="67734" y="64531"/>
            <a:ext cx="1212426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INVITATION TO  AN IEEE XPLORE EVENT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044B22F-32A2-4517-A9B1-22943C7C5C8C}"/>
              </a:ext>
            </a:extLst>
          </p:cNvPr>
          <p:cNvSpPr txBox="1"/>
          <p:nvPr/>
        </p:nvSpPr>
        <p:spPr>
          <a:xfrm>
            <a:off x="3397847" y="1246508"/>
            <a:ext cx="4978723" cy="44319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de-DE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publish at IEEE</a:t>
            </a:r>
            <a:r>
              <a:rPr lang="de-D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de-DE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new around the IEEE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Insider tips for using IEEE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Xplore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find a good conference or a journal title for my ideas?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structure of a scientific article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 of the peer-review process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Possibilities to publish open access articles at the IEEE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discussion about questions and problems regarding writing and submitting papers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Freely available resources for authors</a:t>
            </a:r>
          </a:p>
          <a:p>
            <a:endParaRPr lang="de-DE" sz="2000" b="1" dirty="0"/>
          </a:p>
          <a:p>
            <a:endParaRPr lang="de-DE" sz="2000" dirty="0"/>
          </a:p>
        </p:txBody>
      </p:sp>
      <p:sp>
        <p:nvSpPr>
          <p:cNvPr id="13" name="Text Box 100">
            <a:extLst>
              <a:ext uri="{FF2B5EF4-FFF2-40B4-BE49-F238E27FC236}">
                <a16:creationId xmlns:a16="http://schemas.microsoft.com/office/drawing/2014/main" id="{EBD85C85-E00A-426D-A7FB-E7FF40436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124" y="5609645"/>
            <a:ext cx="6710329" cy="103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register for the event!  </a:t>
            </a:r>
          </a:p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Contact: Maria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Ntaountaki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maria@library.tuc.gr</a:t>
            </a:r>
          </a:p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Eszter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Lukacs, e.lukacs@ieee.org</a:t>
            </a:r>
          </a:p>
          <a:p>
            <a:r>
              <a:rPr 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1E8F5600-A4C8-475B-9492-1A8EB23662F8}"/>
              </a:ext>
            </a:extLst>
          </p:cNvPr>
          <p:cNvSpPr txBox="1"/>
          <p:nvPr/>
        </p:nvSpPr>
        <p:spPr>
          <a:xfrm>
            <a:off x="9008746" y="1180013"/>
            <a:ext cx="2830689" cy="194466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Trainer:</a:t>
            </a:r>
            <a:endParaRPr lang="de-DE" sz="20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/>
              <a:t>Eszter Lukács</a:t>
            </a:r>
            <a:endParaRPr lang="de-DE" sz="2000" dirty="0"/>
          </a:p>
          <a:p>
            <a:r>
              <a:rPr lang="en-US" sz="2000" dirty="0"/>
              <a:t>IEEE Client Services Manager</a:t>
            </a:r>
            <a:endParaRPr lang="de-DE" sz="2000" dirty="0"/>
          </a:p>
          <a:p>
            <a:r>
              <a:rPr lang="en-US" sz="2000" u="sng" dirty="0">
                <a:hlinkClick r:id="rId3"/>
              </a:rPr>
              <a:t>e.lukacs@ieee.org</a:t>
            </a:r>
            <a:r>
              <a:rPr lang="en-US" sz="2000" dirty="0"/>
              <a:t> </a:t>
            </a:r>
            <a:endParaRPr lang="de-DE" sz="2000" dirty="0"/>
          </a:p>
          <a:p>
            <a:endParaRPr lang="de-DE" sz="2000" dirty="0"/>
          </a:p>
        </p:txBody>
      </p:sp>
      <p:pic>
        <p:nvPicPr>
          <p:cNvPr id="19" name="Bild 101" descr="ieee_tag_white">
            <a:extLst>
              <a:ext uri="{FF2B5EF4-FFF2-40B4-BE49-F238E27FC236}">
                <a16:creationId xmlns:a16="http://schemas.microsoft.com/office/drawing/2014/main" id="{C3734625-3D08-4B72-8356-D938DEE2897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944" y="5756364"/>
            <a:ext cx="1644491" cy="94213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Explosion: 8 Zacken 11"/>
          <p:cNvSpPr/>
          <p:nvPr/>
        </p:nvSpPr>
        <p:spPr>
          <a:xfrm>
            <a:off x="9035589" y="2751698"/>
            <a:ext cx="3462865" cy="3216275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Win small prices with your active participation!</a:t>
            </a:r>
            <a:endParaRPr lang="en-US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296" y="5103961"/>
            <a:ext cx="1573765" cy="1573765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6335310" y="5664061"/>
            <a:ext cx="1863460" cy="34518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119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eszterlukacs</dc:creator>
  <cp:lastModifiedBy>Eszter Lukacs</cp:lastModifiedBy>
  <cp:revision>23</cp:revision>
  <dcterms:created xsi:type="dcterms:W3CDTF">2017-09-04T08:55:59Z</dcterms:created>
  <dcterms:modified xsi:type="dcterms:W3CDTF">2020-02-13T16:50:07Z</dcterms:modified>
</cp:coreProperties>
</file>